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80"/>
  </p:normalViewPr>
  <p:slideViewPr>
    <p:cSldViewPr snapToGrid="0">
      <p:cViewPr>
        <p:scale>
          <a:sx n="161" d="100"/>
          <a:sy n="161" d="100"/>
        </p:scale>
        <p:origin x="-408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92B8-BA52-D54A-B1F1-A6D37000F62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891E-A03E-094B-9192-E43F8593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891E-A03E-094B-9192-E43F85932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0656D-F5D1-6D00-55E0-F1E9915B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2" y="55261"/>
            <a:ext cx="10258816" cy="663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7CCC5-5DFE-C46B-6B2E-3772AD29A740}"/>
              </a:ext>
            </a:extLst>
          </p:cNvPr>
          <p:cNvSpPr txBox="1"/>
          <p:nvPr/>
        </p:nvSpPr>
        <p:spPr>
          <a:xfrm>
            <a:off x="6096000" y="1164921"/>
            <a:ext cx="4173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to reproduce:</a:t>
            </a:r>
          </a:p>
          <a:p>
            <a:r>
              <a:rPr lang="en-US" dirty="0"/>
              <a:t>1. Add folder Personal Assistant</a:t>
            </a:r>
          </a:p>
          <a:p>
            <a:r>
              <a:rPr lang="en-US" dirty="0"/>
              <a:t>2. Add another folder STORM</a:t>
            </a:r>
          </a:p>
          <a:p>
            <a:endParaRPr lang="en-US" dirty="0"/>
          </a:p>
          <a:p>
            <a:r>
              <a:rPr lang="en-US" dirty="0"/>
              <a:t>Agent </a:t>
            </a:r>
            <a:r>
              <a:rPr lang="en-US" dirty="0" err="1"/>
              <a:t>edito展示一个空agent</a:t>
            </a:r>
            <a:r>
              <a:rPr lang="en-US" dirty="0"/>
              <a:t> file, </a:t>
            </a:r>
            <a:r>
              <a:rPr lang="en-US" dirty="0" err="1"/>
              <a:t>但此时</a:t>
            </a:r>
            <a:endParaRPr lang="en-US" dirty="0"/>
          </a:p>
          <a:p>
            <a:r>
              <a:rPr lang="en-US" dirty="0" err="1"/>
              <a:t>我还未加任何agent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71368-D031-D41B-E3B0-D84FBB6C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95746"/>
            <a:ext cx="10221238" cy="660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E9A3-E8F8-354F-1D32-54092A398830}"/>
              </a:ext>
            </a:extLst>
          </p:cNvPr>
          <p:cNvSpPr txBox="1"/>
          <p:nvPr/>
        </p:nvSpPr>
        <p:spPr>
          <a:xfrm>
            <a:off x="6459255" y="1485843"/>
            <a:ext cx="377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Delete STORM</a:t>
            </a:r>
            <a:r>
              <a:rPr lang="zh-CN" altLang="en-US" dirty="0"/>
              <a:t> </a:t>
            </a:r>
            <a:r>
              <a:rPr lang="en-AU" dirty="0" err="1"/>
              <a:t>folde没有删除确认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需添加删除确认对话框。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92199-3706-FC4B-4280-74204EB5960B}"/>
              </a:ext>
            </a:extLst>
          </p:cNvPr>
          <p:cNvSpPr txBox="1"/>
          <p:nvPr/>
        </p:nvSpPr>
        <p:spPr>
          <a:xfrm>
            <a:off x="6459255" y="2749364"/>
            <a:ext cx="1786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STORM </a:t>
            </a:r>
            <a:r>
              <a:rPr lang="en-AU" dirty="0" err="1"/>
              <a:t>folde被删除后</a:t>
            </a:r>
            <a:r>
              <a:rPr lang="zh-CN" altLang="en-US" dirty="0"/>
              <a:t>，仍显示创建</a:t>
            </a:r>
            <a:r>
              <a:rPr lang="en-US" altLang="zh-CN" dirty="0"/>
              <a:t>STORM</a:t>
            </a:r>
            <a:r>
              <a:rPr lang="zh-CN" altLang="en-US" dirty="0"/>
              <a:t> </a:t>
            </a:r>
            <a:r>
              <a:rPr lang="en-AU" altLang="zh-CN" dirty="0"/>
              <a:t>folder</a:t>
            </a:r>
            <a:r>
              <a:rPr lang="zh-CN" altLang="en-US" dirty="0"/>
              <a:t>时凭空创建的空</a:t>
            </a:r>
            <a:r>
              <a:rPr lang="en-US" altLang="zh-CN" dirty="0"/>
              <a:t>agent file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foler</a:t>
            </a:r>
            <a:r>
              <a:rPr lang="zh-CN" altLang="en-US" dirty="0">
                <a:solidFill>
                  <a:srgbClr val="FF0000"/>
                </a:solidFill>
              </a:rPr>
              <a:t>后页面应按照下面逻辑更新：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不在被删除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，仍然显示这个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内，显示提示页面</a:t>
            </a:r>
            <a:r>
              <a:rPr lang="zh-CN" altLang="en-AU" dirty="0">
                <a:solidFill>
                  <a:srgbClr val="FF0000"/>
                </a:solidFill>
              </a:rPr>
              <a:t>而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 Files</a:t>
            </a:r>
            <a:r>
              <a:rPr lang="zh-CN" altLang="en-US" dirty="0">
                <a:solidFill>
                  <a:srgbClr val="FF0000"/>
                </a:solidFill>
              </a:rPr>
              <a:t>下有至少一个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，提示页面显示 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显示“</a:t>
            </a:r>
            <a:r>
              <a:rPr lang="en-US" altLang="zh-CN" dirty="0">
                <a:solidFill>
                  <a:srgbClr val="FF0000"/>
                </a:solidFill>
              </a:rPr>
              <a:t>Select an agent file to edit or add a folder or an agent file”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没有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，提示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 “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 err="1">
                <a:solidFill>
                  <a:srgbClr val="FF0000"/>
                </a:solidFill>
              </a:rPr>
              <a:t>add_file_icon</a:t>
            </a:r>
            <a:r>
              <a:rPr lang="en-AU" altLang="zh-CN" dirty="0">
                <a:solidFill>
                  <a:srgbClr val="FF0000"/>
                </a:solidFill>
              </a:rPr>
              <a:t> to add the first agent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01CDB-249B-5E40-7189-5ACCE6D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63357"/>
            <a:ext cx="10459233" cy="6760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645DA-9BD1-9B23-6EFA-51FE945D69AB}"/>
              </a:ext>
            </a:extLst>
          </p:cNvPr>
          <p:cNvSpPr txBox="1"/>
          <p:nvPr/>
        </p:nvSpPr>
        <p:spPr>
          <a:xfrm>
            <a:off x="6359047" y="2797512"/>
            <a:ext cx="6299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en-US" altLang="zh-CN" dirty="0"/>
              <a:t>folder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r>
              <a:rPr lang="zh-CN" altLang="en-US" dirty="0"/>
              <a:t>，可以转换</a:t>
            </a:r>
            <a:r>
              <a:rPr lang="en-US" altLang="zh-CN" dirty="0"/>
              <a:t>file type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Folder/file type</a:t>
            </a:r>
            <a:r>
              <a:rPr lang="zh-CN" altLang="en-US" dirty="0">
                <a:solidFill>
                  <a:srgbClr val="FF0000"/>
                </a:solidFill>
              </a:rPr>
              <a:t>在创建确定，编辑</a:t>
            </a:r>
            <a:r>
              <a:rPr lang="en-US" altLang="zh-CN" dirty="0">
                <a:solidFill>
                  <a:srgbClr val="FF0000"/>
                </a:solidFill>
              </a:rPr>
              <a:t>folder/file</a:t>
            </a:r>
            <a:r>
              <a:rPr lang="zh-CN" altLang="en-US" dirty="0">
                <a:solidFill>
                  <a:srgbClr val="FF0000"/>
                </a:solidFill>
              </a:rPr>
              <a:t>并可以转换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623989-8785-8221-0770-0F2BA2E7372C}"/>
              </a:ext>
            </a:extLst>
          </p:cNvPr>
          <p:cNvSpPr/>
          <p:nvPr/>
        </p:nvSpPr>
        <p:spPr>
          <a:xfrm>
            <a:off x="4767601" y="1866378"/>
            <a:ext cx="1809430" cy="501041"/>
          </a:xfrm>
          <a:custGeom>
            <a:avLst/>
            <a:gdLst>
              <a:gd name="connsiteX0" fmla="*/ 1082054 w 1809430"/>
              <a:gd name="connsiteY0" fmla="*/ 25052 h 501041"/>
              <a:gd name="connsiteX1" fmla="*/ 981846 w 1809430"/>
              <a:gd name="connsiteY1" fmla="*/ 37578 h 501041"/>
              <a:gd name="connsiteX2" fmla="*/ 29867 w 1809430"/>
              <a:gd name="connsiteY2" fmla="*/ 50104 h 501041"/>
              <a:gd name="connsiteX3" fmla="*/ 42394 w 1809430"/>
              <a:gd name="connsiteY3" fmla="*/ 263047 h 501041"/>
              <a:gd name="connsiteX4" fmla="*/ 67446 w 1809430"/>
              <a:gd name="connsiteY4" fmla="*/ 300625 h 501041"/>
              <a:gd name="connsiteX5" fmla="*/ 117550 w 1809430"/>
              <a:gd name="connsiteY5" fmla="*/ 363255 h 501041"/>
              <a:gd name="connsiteX6" fmla="*/ 230284 w 1809430"/>
              <a:gd name="connsiteY6" fmla="*/ 425885 h 501041"/>
              <a:gd name="connsiteX7" fmla="*/ 280388 w 1809430"/>
              <a:gd name="connsiteY7" fmla="*/ 450937 h 501041"/>
              <a:gd name="connsiteX8" fmla="*/ 543435 w 1809430"/>
              <a:gd name="connsiteY8" fmla="*/ 488515 h 501041"/>
              <a:gd name="connsiteX9" fmla="*/ 768903 w 1809430"/>
              <a:gd name="connsiteY9" fmla="*/ 501041 h 501041"/>
              <a:gd name="connsiteX10" fmla="*/ 1232366 w 1809430"/>
              <a:gd name="connsiteY10" fmla="*/ 488515 h 501041"/>
              <a:gd name="connsiteX11" fmla="*/ 1307522 w 1809430"/>
              <a:gd name="connsiteY11" fmla="*/ 475989 h 501041"/>
              <a:gd name="connsiteX12" fmla="*/ 1420257 w 1809430"/>
              <a:gd name="connsiteY12" fmla="*/ 463463 h 501041"/>
              <a:gd name="connsiteX13" fmla="*/ 1545517 w 1809430"/>
              <a:gd name="connsiteY13" fmla="*/ 438411 h 501041"/>
              <a:gd name="connsiteX14" fmla="*/ 1658251 w 1809430"/>
              <a:gd name="connsiteY14" fmla="*/ 413359 h 501041"/>
              <a:gd name="connsiteX15" fmla="*/ 1758459 w 1809430"/>
              <a:gd name="connsiteY15" fmla="*/ 388307 h 501041"/>
              <a:gd name="connsiteX16" fmla="*/ 1808563 w 1809430"/>
              <a:gd name="connsiteY16" fmla="*/ 313151 h 501041"/>
              <a:gd name="connsiteX17" fmla="*/ 1796037 w 1809430"/>
              <a:gd name="connsiteY17" fmla="*/ 263047 h 501041"/>
              <a:gd name="connsiteX18" fmla="*/ 1708355 w 1809430"/>
              <a:gd name="connsiteY18" fmla="*/ 175364 h 501041"/>
              <a:gd name="connsiteX19" fmla="*/ 1608147 w 1809430"/>
              <a:gd name="connsiteY19" fmla="*/ 112734 h 501041"/>
              <a:gd name="connsiteX20" fmla="*/ 1558043 w 1809430"/>
              <a:gd name="connsiteY20" fmla="*/ 100208 h 501041"/>
              <a:gd name="connsiteX21" fmla="*/ 1332574 w 1809430"/>
              <a:gd name="connsiteY21" fmla="*/ 112734 h 501041"/>
              <a:gd name="connsiteX22" fmla="*/ 1232366 w 1809430"/>
              <a:gd name="connsiteY22" fmla="*/ 137786 h 501041"/>
              <a:gd name="connsiteX23" fmla="*/ 1157210 w 1809430"/>
              <a:gd name="connsiteY23" fmla="*/ 162838 h 501041"/>
              <a:gd name="connsiteX24" fmla="*/ 944267 w 1809430"/>
              <a:gd name="connsiteY24" fmla="*/ 150312 h 501041"/>
              <a:gd name="connsiteX25" fmla="*/ 906689 w 1809430"/>
              <a:gd name="connsiteY25" fmla="*/ 125260 h 501041"/>
              <a:gd name="connsiteX26" fmla="*/ 831533 w 1809430"/>
              <a:gd name="connsiteY26" fmla="*/ 100208 h 501041"/>
              <a:gd name="connsiteX27" fmla="*/ 869111 w 1809430"/>
              <a:gd name="connsiteY27" fmla="*/ 62630 h 501041"/>
              <a:gd name="connsiteX28" fmla="*/ 956794 w 1809430"/>
              <a:gd name="connsiteY28" fmla="*/ 0 h 5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9430" h="501041">
                <a:moveTo>
                  <a:pt x="1082054" y="25052"/>
                </a:moveTo>
                <a:cubicBezTo>
                  <a:pt x="1048651" y="29227"/>
                  <a:pt x="1015499" y="36777"/>
                  <a:pt x="981846" y="37578"/>
                </a:cubicBezTo>
                <a:cubicBezTo>
                  <a:pt x="664582" y="45132"/>
                  <a:pt x="338458" y="-23958"/>
                  <a:pt x="29867" y="50104"/>
                </a:cubicBezTo>
                <a:cubicBezTo>
                  <a:pt x="-39273" y="66698"/>
                  <a:pt x="31846" y="192730"/>
                  <a:pt x="42394" y="263047"/>
                </a:cubicBezTo>
                <a:cubicBezTo>
                  <a:pt x="44627" y="277935"/>
                  <a:pt x="58413" y="288581"/>
                  <a:pt x="67446" y="300625"/>
                </a:cubicBezTo>
                <a:cubicBezTo>
                  <a:pt x="83487" y="322013"/>
                  <a:pt x="97678" y="345370"/>
                  <a:pt x="117550" y="363255"/>
                </a:cubicBezTo>
                <a:cubicBezTo>
                  <a:pt x="191526" y="429833"/>
                  <a:pt x="169477" y="399825"/>
                  <a:pt x="230284" y="425885"/>
                </a:cubicBezTo>
                <a:cubicBezTo>
                  <a:pt x="247447" y="433241"/>
                  <a:pt x="262434" y="445807"/>
                  <a:pt x="280388" y="450937"/>
                </a:cubicBezTo>
                <a:cubicBezTo>
                  <a:pt x="366610" y="475572"/>
                  <a:pt x="454505" y="482382"/>
                  <a:pt x="543435" y="488515"/>
                </a:cubicBezTo>
                <a:cubicBezTo>
                  <a:pt x="618529" y="493694"/>
                  <a:pt x="693747" y="496866"/>
                  <a:pt x="768903" y="501041"/>
                </a:cubicBezTo>
                <a:lnTo>
                  <a:pt x="1232366" y="488515"/>
                </a:lnTo>
                <a:cubicBezTo>
                  <a:pt x="1257736" y="487335"/>
                  <a:pt x="1282347" y="479346"/>
                  <a:pt x="1307522" y="475989"/>
                </a:cubicBezTo>
                <a:cubicBezTo>
                  <a:pt x="1345000" y="470992"/>
                  <a:pt x="1382679" y="467638"/>
                  <a:pt x="1420257" y="463463"/>
                </a:cubicBezTo>
                <a:cubicBezTo>
                  <a:pt x="1508879" y="441308"/>
                  <a:pt x="1432905" y="458886"/>
                  <a:pt x="1545517" y="438411"/>
                </a:cubicBezTo>
                <a:cubicBezTo>
                  <a:pt x="1649409" y="419522"/>
                  <a:pt x="1567778" y="433464"/>
                  <a:pt x="1658251" y="413359"/>
                </a:cubicBezTo>
                <a:cubicBezTo>
                  <a:pt x="1748944" y="393205"/>
                  <a:pt x="1691309" y="410690"/>
                  <a:pt x="1758459" y="388307"/>
                </a:cubicBezTo>
                <a:cubicBezTo>
                  <a:pt x="1775160" y="363255"/>
                  <a:pt x="1815865" y="342361"/>
                  <a:pt x="1808563" y="313151"/>
                </a:cubicBezTo>
                <a:cubicBezTo>
                  <a:pt x="1804388" y="296450"/>
                  <a:pt x="1804398" y="278096"/>
                  <a:pt x="1796037" y="263047"/>
                </a:cubicBezTo>
                <a:cubicBezTo>
                  <a:pt x="1762016" y="201810"/>
                  <a:pt x="1753825" y="207843"/>
                  <a:pt x="1708355" y="175364"/>
                </a:cubicBezTo>
                <a:cubicBezTo>
                  <a:pt x="1664797" y="144251"/>
                  <a:pt x="1657707" y="131319"/>
                  <a:pt x="1608147" y="112734"/>
                </a:cubicBezTo>
                <a:cubicBezTo>
                  <a:pt x="1592028" y="106689"/>
                  <a:pt x="1574744" y="104383"/>
                  <a:pt x="1558043" y="100208"/>
                </a:cubicBezTo>
                <a:cubicBezTo>
                  <a:pt x="1482887" y="104383"/>
                  <a:pt x="1407350" y="104106"/>
                  <a:pt x="1332574" y="112734"/>
                </a:cubicBezTo>
                <a:cubicBezTo>
                  <a:pt x="1298370" y="116681"/>
                  <a:pt x="1265030" y="126898"/>
                  <a:pt x="1232366" y="137786"/>
                </a:cubicBezTo>
                <a:lnTo>
                  <a:pt x="1157210" y="162838"/>
                </a:lnTo>
                <a:cubicBezTo>
                  <a:pt x="1086229" y="158663"/>
                  <a:pt x="1014584" y="160860"/>
                  <a:pt x="944267" y="150312"/>
                </a:cubicBezTo>
                <a:cubicBezTo>
                  <a:pt x="929379" y="148079"/>
                  <a:pt x="920446" y="131374"/>
                  <a:pt x="906689" y="125260"/>
                </a:cubicBezTo>
                <a:cubicBezTo>
                  <a:pt x="882558" y="114535"/>
                  <a:pt x="831533" y="100208"/>
                  <a:pt x="831533" y="100208"/>
                </a:cubicBezTo>
                <a:cubicBezTo>
                  <a:pt x="844059" y="87682"/>
                  <a:pt x="855128" y="73506"/>
                  <a:pt x="869111" y="62630"/>
                </a:cubicBezTo>
                <a:cubicBezTo>
                  <a:pt x="989229" y="-30795"/>
                  <a:pt x="915121" y="41669"/>
                  <a:pt x="95679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84B47F4-7816-B051-5CB3-A5E23AEDA127}"/>
              </a:ext>
            </a:extLst>
          </p:cNvPr>
          <p:cNvCxnSpPr>
            <a:endCxn id="7" idx="9"/>
          </p:cNvCxnSpPr>
          <p:nvPr/>
        </p:nvCxnSpPr>
        <p:spPr>
          <a:xfrm rot="16200000" flipV="1">
            <a:off x="5412810" y="2491114"/>
            <a:ext cx="1061581" cy="814192"/>
          </a:xfrm>
          <a:prstGeom prst="curvedConnector4">
            <a:avLst>
              <a:gd name="adj1" fmla="val 50000"/>
              <a:gd name="adj2" fmla="val 7192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163D-FAF1-8EB8-CDB4-9BF964D8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84811"/>
            <a:ext cx="5018764" cy="324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4F6EE-8C4E-6BD9-17AC-8CA577F6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8" y="3697692"/>
            <a:ext cx="5155504" cy="3332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6ACF-10EC-40C1-C4E4-D1616FA7C418}"/>
              </a:ext>
            </a:extLst>
          </p:cNvPr>
          <p:cNvSpPr txBox="1"/>
          <p:nvPr/>
        </p:nvSpPr>
        <p:spPr>
          <a:xfrm>
            <a:off x="5013722" y="1061050"/>
            <a:ext cx="46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US" altLang="zh-CN" dirty="0"/>
              <a:t>folder</a:t>
            </a:r>
            <a:r>
              <a:rPr lang="zh-CN" altLang="en-US" dirty="0"/>
              <a:t>后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添加同名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046BD6-2C3D-2C6B-CC83-825148328E85}"/>
              </a:ext>
            </a:extLst>
          </p:cNvPr>
          <p:cNvSpPr/>
          <p:nvPr/>
        </p:nvSpPr>
        <p:spPr>
          <a:xfrm>
            <a:off x="3235334" y="71420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A52C607-52C8-00B1-9FD6-BD8D92647147}"/>
              </a:ext>
            </a:extLst>
          </p:cNvPr>
          <p:cNvSpPr/>
          <p:nvPr/>
        </p:nvSpPr>
        <p:spPr>
          <a:xfrm>
            <a:off x="3235334" y="422991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30B0A17-C682-F46A-68AC-304F5E9CD9C8}"/>
              </a:ext>
            </a:extLst>
          </p:cNvPr>
          <p:cNvCxnSpPr>
            <a:cxnSpLocks/>
            <a:stCxn id="6" idx="1"/>
            <a:endCxn id="7" idx="13"/>
          </p:cNvCxnSpPr>
          <p:nvPr/>
        </p:nvCxnSpPr>
        <p:spPr>
          <a:xfrm rot="10800000">
            <a:off x="3899338" y="851339"/>
            <a:ext cx="1114384" cy="809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F0FD03-E5C2-9552-1291-9ABE1945664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3594538" y="1661214"/>
            <a:ext cx="1419184" cy="25902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0B7D9B-4D22-EFE1-994C-3A2939F4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48" y="2994207"/>
            <a:ext cx="4972156" cy="321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4580CD-A79A-04CC-08B8-CC540DC0B76B}"/>
              </a:ext>
            </a:extLst>
          </p:cNvPr>
          <p:cNvSpPr txBox="1"/>
          <p:nvPr/>
        </p:nvSpPr>
        <p:spPr>
          <a:xfrm>
            <a:off x="7599391" y="3952941"/>
            <a:ext cx="4666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US" altLang="zh-CN" dirty="0"/>
              <a:t>folder or file</a:t>
            </a:r>
            <a:r>
              <a:rPr lang="zh-CN" altLang="en-US" dirty="0"/>
              <a:t>，比如</a:t>
            </a:r>
            <a:r>
              <a:rPr lang="en-US" altLang="zh-CN" dirty="0"/>
              <a:t>Data Store</a:t>
            </a:r>
          </a:p>
          <a:p>
            <a:pPr marL="342900" indent="-342900">
              <a:buAutoNum type="arabicPeriod"/>
            </a:pPr>
            <a:r>
              <a:rPr lang="en-AU" altLang="zh-CN" dirty="0"/>
              <a:t>sub</a:t>
            </a:r>
            <a:r>
              <a:rPr lang="en-US" altLang="zh-CN" dirty="0"/>
              <a:t>folder or 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下，但是首先反馈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C6AB06-FA72-7051-D4F0-911EE39D39BE}"/>
              </a:ext>
            </a:extLst>
          </p:cNvPr>
          <p:cNvSpPr/>
          <p:nvPr/>
        </p:nvSpPr>
        <p:spPr>
          <a:xfrm>
            <a:off x="8734848" y="3486990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B4BCF64-DDD6-D316-6E0D-172CB7EC2ED2}"/>
              </a:ext>
            </a:extLst>
          </p:cNvPr>
          <p:cNvSpPr/>
          <p:nvPr/>
        </p:nvSpPr>
        <p:spPr>
          <a:xfrm>
            <a:off x="8734848" y="3323649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F6569-C76D-A321-0340-8F966093FD10}"/>
              </a:ext>
            </a:extLst>
          </p:cNvPr>
          <p:cNvSpPr txBox="1"/>
          <p:nvPr/>
        </p:nvSpPr>
        <p:spPr>
          <a:xfrm>
            <a:off x="7689328" y="2073001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应该是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 folder successfully or Create the file successfully</a:t>
            </a:r>
            <a:endParaRPr lang="en-AU" altLang="zh-CN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188A764-9387-8368-DACE-5025442BE30C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rot="10800000" flipH="1" flipV="1">
            <a:off x="7689327" y="2396167"/>
            <a:ext cx="1120945" cy="959508"/>
          </a:xfrm>
          <a:prstGeom prst="curvedConnector5">
            <a:avLst>
              <a:gd name="adj1" fmla="val -20394"/>
              <a:gd name="adj2" fmla="val 65171"/>
              <a:gd name="adj3" fmla="val 12039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605EC7F-860F-EFA5-27F7-625716E424A3}"/>
              </a:ext>
            </a:extLst>
          </p:cNvPr>
          <p:cNvCxnSpPr>
            <a:cxnSpLocks/>
            <a:stCxn id="23" idx="10"/>
            <a:endCxn id="21" idx="1"/>
          </p:cNvCxnSpPr>
          <p:nvPr/>
        </p:nvCxnSpPr>
        <p:spPr>
          <a:xfrm flipH="1">
            <a:off x="7599391" y="3687182"/>
            <a:ext cx="1631295" cy="1281422"/>
          </a:xfrm>
          <a:prstGeom prst="curvedConnector5">
            <a:avLst>
              <a:gd name="adj1" fmla="val -14013"/>
              <a:gd name="adj2" fmla="val 10780"/>
              <a:gd name="adj3" fmla="val 11401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9D02C-9138-FF67-D95E-1EC820BA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269541"/>
            <a:ext cx="9949543" cy="643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444B-7522-D936-F228-41E2066E8478}"/>
              </a:ext>
            </a:extLst>
          </p:cNvPr>
          <p:cNvSpPr txBox="1"/>
          <p:nvPr/>
        </p:nvSpPr>
        <p:spPr>
          <a:xfrm>
            <a:off x="3566902" y="1024684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AU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，比如</a:t>
            </a:r>
            <a:r>
              <a:rPr lang="en-US" altLang="zh-CN" dirty="0"/>
              <a:t>Knowledge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没有自动打开新创建的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</a:p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zh-CN" altLang="en-US" dirty="0"/>
              <a:t>新建的</a:t>
            </a:r>
            <a:r>
              <a:rPr lang="en-US" altLang="zh-CN" dirty="0"/>
              <a:t>agent file</a:t>
            </a:r>
            <a:r>
              <a:rPr lang="zh-CN" altLang="en-US" dirty="0"/>
              <a:t>可以打开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613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E24A6-D0F1-1A73-8E6D-DAF2168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67945"/>
            <a:ext cx="5431971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009FF-5AB0-F054-5C8C-DD99F07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" y="3871699"/>
            <a:ext cx="5321284" cy="343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7BB2-5BD9-50BF-6F25-CC864EAB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4"/>
            <a:ext cx="5431971" cy="351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6E02A-B2DC-0A9E-0659-192CA065B4FE}"/>
              </a:ext>
            </a:extLst>
          </p:cNvPr>
          <p:cNvSpPr txBox="1"/>
          <p:nvPr/>
        </p:nvSpPr>
        <p:spPr>
          <a:xfrm>
            <a:off x="8859143" y="607125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en-AU" altLang="zh-CN" dirty="0"/>
              <a:t>Knowledge Graph file</a:t>
            </a:r>
            <a:r>
              <a:rPr lang="zh-CN" altLang="en-US" dirty="0"/>
              <a:t>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上方的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AU" altLang="zh-CN" dirty="0"/>
              <a:t>File button</a:t>
            </a:r>
            <a:r>
              <a:rPr lang="zh-CN" altLang="en-US" dirty="0"/>
              <a:t>（不是</a:t>
            </a:r>
            <a:r>
              <a:rPr lang="en-US" altLang="zh-CN" dirty="0"/>
              <a:t>folder</a:t>
            </a:r>
            <a:r>
              <a:rPr lang="zh-CN" altLang="en-US" dirty="0"/>
              <a:t>右边的三点</a:t>
            </a:r>
            <a:r>
              <a:rPr lang="en-US" altLang="zh-CN" dirty="0"/>
              <a:t>menu)</a:t>
            </a:r>
          </a:p>
          <a:p>
            <a:pPr marL="342900" indent="-342900">
              <a:buAutoNum type="arabicPeriod"/>
            </a:pPr>
            <a:r>
              <a:rPr lang="zh-CN" altLang="en-AU" dirty="0"/>
              <a:t>添加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 err="1"/>
              <a:t>DataVis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Agent editor</a:t>
            </a:r>
            <a:r>
              <a:rPr lang="zh-CN" altLang="en-US" dirty="0"/>
              <a:t>仍显示</a:t>
            </a:r>
            <a:r>
              <a:rPr lang="en-US" altLang="zh-CN" dirty="0"/>
              <a:t>Knowledge Graph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未自动打开新建的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en-US" altLang="zh-CN" dirty="0">
                <a:solidFill>
                  <a:srgbClr val="FF0000"/>
                </a:solidFill>
              </a:rPr>
              <a:t>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 err="1"/>
              <a:t>DataVis</a:t>
            </a:r>
            <a:r>
              <a:rPr lang="zh-CN" altLang="en-US" dirty="0"/>
              <a:t>打开</a:t>
            </a:r>
            <a:r>
              <a:rPr lang="en-US" altLang="zh-CN" dirty="0"/>
              <a:t>Data</a:t>
            </a:r>
            <a:r>
              <a:rPr lang="en-AU" altLang="zh-CN" dirty="0"/>
              <a:t>Vis file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file, Knowledge Graph file</a:t>
            </a:r>
            <a:r>
              <a:rPr lang="zh-CN" altLang="en-US" dirty="0">
                <a:solidFill>
                  <a:srgbClr val="FF0000"/>
                </a:solidFill>
              </a:rPr>
              <a:t>也被无故删除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5550C-F692-E783-48B3-F8BDD5DFDA1F}"/>
              </a:ext>
            </a:extLst>
          </p:cNvPr>
          <p:cNvSpPr txBox="1"/>
          <p:nvPr/>
        </p:nvSpPr>
        <p:spPr>
          <a:xfrm>
            <a:off x="740229" y="21009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D77D7-C10F-0E2D-114C-8238EB78D4F9}"/>
              </a:ext>
            </a:extLst>
          </p:cNvPr>
          <p:cNvSpPr txBox="1"/>
          <p:nvPr/>
        </p:nvSpPr>
        <p:spPr>
          <a:xfrm>
            <a:off x="740229" y="5612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DAF0-7F4A-0F08-3C03-DF52746B3CBA}"/>
              </a:ext>
            </a:extLst>
          </p:cNvPr>
          <p:cNvSpPr txBox="1"/>
          <p:nvPr/>
        </p:nvSpPr>
        <p:spPr>
          <a:xfrm>
            <a:off x="7108372" y="664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EDF81-15BA-155D-DD9E-999962AB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0" y="3779235"/>
            <a:ext cx="5878286" cy="379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88A9-9AAB-0005-402A-82CA3EBF4351}"/>
              </a:ext>
            </a:extLst>
          </p:cNvPr>
          <p:cNvSpPr txBox="1"/>
          <p:nvPr/>
        </p:nvSpPr>
        <p:spPr>
          <a:xfrm>
            <a:off x="7108372" y="43599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4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7A8B-1F9A-8931-090E-0B8AD53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57" y="195943"/>
            <a:ext cx="10041629" cy="6491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92D35-49F0-46EF-F017-93BDE11E79D9}"/>
              </a:ext>
            </a:extLst>
          </p:cNvPr>
          <p:cNvSpPr txBox="1"/>
          <p:nvPr/>
        </p:nvSpPr>
        <p:spPr>
          <a:xfrm>
            <a:off x="5384816" y="1917313"/>
            <a:ext cx="4666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AU" altLang="zh-CN" dirty="0"/>
              <a:t>Assistant folder</a:t>
            </a:r>
            <a:r>
              <a:rPr lang="zh-CN" altLang="en-AU" dirty="0"/>
              <a:t>添加</a:t>
            </a:r>
            <a:r>
              <a:rPr lang="en-US" altLang="zh-CN" dirty="0"/>
              <a:t>Email Bot</a:t>
            </a:r>
            <a:r>
              <a:rPr lang="zh-CN" altLang="en-US" dirty="0"/>
              <a:t>，自动打开</a:t>
            </a:r>
            <a:r>
              <a:rPr lang="en-US" altLang="zh-CN" dirty="0"/>
              <a:t>Email Bot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STORM folder</a:t>
            </a:r>
            <a:r>
              <a:rPr lang="zh-CN" altLang="en-US" dirty="0"/>
              <a:t>添加</a:t>
            </a:r>
            <a:r>
              <a:rPr lang="en-US" altLang="zh-CN" dirty="0"/>
              <a:t>Wiki Article Writer</a:t>
            </a:r>
            <a:r>
              <a:rPr lang="zh-CN" altLang="en-US" dirty="0"/>
              <a:t>，</a:t>
            </a:r>
            <a:r>
              <a:rPr lang="en-US" altLang="zh-CN" dirty="0"/>
              <a:t>agent file</a:t>
            </a:r>
            <a:r>
              <a:rPr lang="zh-CN" altLang="en-US" dirty="0"/>
              <a:t>添加成功，但未自动打开新加的</a:t>
            </a:r>
            <a:r>
              <a:rPr lang="en-US" altLang="zh-CN" dirty="0"/>
              <a:t>Wiki</a:t>
            </a:r>
            <a:r>
              <a:rPr lang="zh-CN" altLang="en-US" dirty="0"/>
              <a:t> </a:t>
            </a:r>
            <a:r>
              <a:rPr lang="en-US" altLang="zh-CN" dirty="0"/>
              <a:t>Article Writer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F238BB-2F11-8CC4-9C2F-8557F221B4B1}"/>
              </a:ext>
            </a:extLst>
          </p:cNvPr>
          <p:cNvSpPr/>
          <p:nvPr/>
        </p:nvSpPr>
        <p:spPr>
          <a:xfrm>
            <a:off x="2982686" y="3969838"/>
            <a:ext cx="1622217" cy="591276"/>
          </a:xfrm>
          <a:custGeom>
            <a:avLst/>
            <a:gdLst>
              <a:gd name="connsiteX0" fmla="*/ 1317171 w 1622217"/>
              <a:gd name="connsiteY0" fmla="*/ 155848 h 591276"/>
              <a:gd name="connsiteX1" fmla="*/ 870857 w 1622217"/>
              <a:gd name="connsiteY1" fmla="*/ 144962 h 591276"/>
              <a:gd name="connsiteX2" fmla="*/ 620485 w 1622217"/>
              <a:gd name="connsiteY2" fmla="*/ 123191 h 591276"/>
              <a:gd name="connsiteX3" fmla="*/ 174171 w 1622217"/>
              <a:gd name="connsiteY3" fmla="*/ 134076 h 591276"/>
              <a:gd name="connsiteX4" fmla="*/ 130628 w 1622217"/>
              <a:gd name="connsiteY4" fmla="*/ 144962 h 591276"/>
              <a:gd name="connsiteX5" fmla="*/ 97971 w 1622217"/>
              <a:gd name="connsiteY5" fmla="*/ 155848 h 591276"/>
              <a:gd name="connsiteX6" fmla="*/ 43543 w 1622217"/>
              <a:gd name="connsiteY6" fmla="*/ 199391 h 591276"/>
              <a:gd name="connsiteX7" fmla="*/ 21771 w 1622217"/>
              <a:gd name="connsiteY7" fmla="*/ 232048 h 591276"/>
              <a:gd name="connsiteX8" fmla="*/ 0 w 1622217"/>
              <a:gd name="connsiteY8" fmla="*/ 308248 h 591276"/>
              <a:gd name="connsiteX9" fmla="*/ 10885 w 1622217"/>
              <a:gd name="connsiteY9" fmla="*/ 449762 h 591276"/>
              <a:gd name="connsiteX10" fmla="*/ 32657 w 1622217"/>
              <a:gd name="connsiteY10" fmla="*/ 482419 h 591276"/>
              <a:gd name="connsiteX11" fmla="*/ 97971 w 1622217"/>
              <a:gd name="connsiteY11" fmla="*/ 525962 h 591276"/>
              <a:gd name="connsiteX12" fmla="*/ 119743 w 1622217"/>
              <a:gd name="connsiteY12" fmla="*/ 547733 h 591276"/>
              <a:gd name="connsiteX13" fmla="*/ 163285 w 1622217"/>
              <a:gd name="connsiteY13" fmla="*/ 558619 h 591276"/>
              <a:gd name="connsiteX14" fmla="*/ 195943 w 1622217"/>
              <a:gd name="connsiteY14" fmla="*/ 569505 h 591276"/>
              <a:gd name="connsiteX15" fmla="*/ 293914 w 1622217"/>
              <a:gd name="connsiteY15" fmla="*/ 591276 h 591276"/>
              <a:gd name="connsiteX16" fmla="*/ 1197428 w 1622217"/>
              <a:gd name="connsiteY16" fmla="*/ 580391 h 591276"/>
              <a:gd name="connsiteX17" fmla="*/ 1393371 w 1622217"/>
              <a:gd name="connsiteY17" fmla="*/ 547733 h 591276"/>
              <a:gd name="connsiteX18" fmla="*/ 1491343 w 1622217"/>
              <a:gd name="connsiteY18" fmla="*/ 536848 h 591276"/>
              <a:gd name="connsiteX19" fmla="*/ 1524000 w 1622217"/>
              <a:gd name="connsiteY19" fmla="*/ 525962 h 591276"/>
              <a:gd name="connsiteX20" fmla="*/ 1611085 w 1622217"/>
              <a:gd name="connsiteY20" fmla="*/ 504191 h 591276"/>
              <a:gd name="connsiteX21" fmla="*/ 1621971 w 1622217"/>
              <a:gd name="connsiteY21" fmla="*/ 460648 h 591276"/>
              <a:gd name="connsiteX22" fmla="*/ 1578428 w 1622217"/>
              <a:gd name="connsiteY22" fmla="*/ 384448 h 591276"/>
              <a:gd name="connsiteX23" fmla="*/ 1534885 w 1622217"/>
              <a:gd name="connsiteY23" fmla="*/ 297362 h 591276"/>
              <a:gd name="connsiteX24" fmla="*/ 1502228 w 1622217"/>
              <a:gd name="connsiteY24" fmla="*/ 253819 h 591276"/>
              <a:gd name="connsiteX25" fmla="*/ 1436914 w 1622217"/>
              <a:gd name="connsiteY25" fmla="*/ 155848 h 591276"/>
              <a:gd name="connsiteX26" fmla="*/ 1371600 w 1622217"/>
              <a:gd name="connsiteY26" fmla="*/ 90533 h 591276"/>
              <a:gd name="connsiteX27" fmla="*/ 1338943 w 1622217"/>
              <a:gd name="connsiteY27" fmla="*/ 57876 h 591276"/>
              <a:gd name="connsiteX28" fmla="*/ 1306285 w 1622217"/>
              <a:gd name="connsiteY28" fmla="*/ 46991 h 591276"/>
              <a:gd name="connsiteX29" fmla="*/ 1273628 w 1622217"/>
              <a:gd name="connsiteY29" fmla="*/ 25219 h 591276"/>
              <a:gd name="connsiteX30" fmla="*/ 1055914 w 1622217"/>
              <a:gd name="connsiteY30" fmla="*/ 14333 h 591276"/>
              <a:gd name="connsiteX31" fmla="*/ 1034143 w 1622217"/>
              <a:gd name="connsiteY31" fmla="*/ 57876 h 59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22217" h="591276">
                <a:moveTo>
                  <a:pt x="1317171" y="155848"/>
                </a:moveTo>
                <a:lnTo>
                  <a:pt x="870857" y="144962"/>
                </a:lnTo>
                <a:cubicBezTo>
                  <a:pt x="805682" y="142548"/>
                  <a:pt x="689551" y="130097"/>
                  <a:pt x="620485" y="123191"/>
                </a:cubicBezTo>
                <a:cubicBezTo>
                  <a:pt x="471714" y="126819"/>
                  <a:pt x="322840" y="127469"/>
                  <a:pt x="174171" y="134076"/>
                </a:cubicBezTo>
                <a:cubicBezTo>
                  <a:pt x="159225" y="134740"/>
                  <a:pt x="145013" y="140852"/>
                  <a:pt x="130628" y="144962"/>
                </a:cubicBezTo>
                <a:cubicBezTo>
                  <a:pt x="119595" y="148114"/>
                  <a:pt x="108234" y="150716"/>
                  <a:pt x="97971" y="155848"/>
                </a:cubicBezTo>
                <a:cubicBezTo>
                  <a:pt x="79108" y="165280"/>
                  <a:pt x="57045" y="182514"/>
                  <a:pt x="43543" y="199391"/>
                </a:cubicBezTo>
                <a:cubicBezTo>
                  <a:pt x="35370" y="209607"/>
                  <a:pt x="27622" y="220346"/>
                  <a:pt x="21771" y="232048"/>
                </a:cubicBezTo>
                <a:cubicBezTo>
                  <a:pt x="13961" y="247668"/>
                  <a:pt x="3489" y="294292"/>
                  <a:pt x="0" y="308248"/>
                </a:cubicBezTo>
                <a:cubicBezTo>
                  <a:pt x="3628" y="355419"/>
                  <a:pt x="2166" y="403262"/>
                  <a:pt x="10885" y="449762"/>
                </a:cubicBezTo>
                <a:cubicBezTo>
                  <a:pt x="13296" y="462621"/>
                  <a:pt x="24484" y="472203"/>
                  <a:pt x="32657" y="482419"/>
                </a:cubicBezTo>
                <a:cubicBezTo>
                  <a:pt x="61183" y="518077"/>
                  <a:pt x="52709" y="495789"/>
                  <a:pt x="97971" y="525962"/>
                </a:cubicBezTo>
                <a:cubicBezTo>
                  <a:pt x="106511" y="531655"/>
                  <a:pt x="110563" y="543143"/>
                  <a:pt x="119743" y="547733"/>
                </a:cubicBezTo>
                <a:cubicBezTo>
                  <a:pt x="133124" y="554424"/>
                  <a:pt x="148900" y="554509"/>
                  <a:pt x="163285" y="558619"/>
                </a:cubicBezTo>
                <a:cubicBezTo>
                  <a:pt x="174318" y="561771"/>
                  <a:pt x="184910" y="566353"/>
                  <a:pt x="195943" y="569505"/>
                </a:cubicBezTo>
                <a:cubicBezTo>
                  <a:pt x="231823" y="579757"/>
                  <a:pt x="256490" y="583792"/>
                  <a:pt x="293914" y="591276"/>
                </a:cubicBezTo>
                <a:lnTo>
                  <a:pt x="1197428" y="580391"/>
                </a:lnTo>
                <a:cubicBezTo>
                  <a:pt x="1445981" y="575046"/>
                  <a:pt x="1180712" y="571360"/>
                  <a:pt x="1393371" y="547733"/>
                </a:cubicBezTo>
                <a:lnTo>
                  <a:pt x="1491343" y="536848"/>
                </a:lnTo>
                <a:cubicBezTo>
                  <a:pt x="1502229" y="533219"/>
                  <a:pt x="1512868" y="528745"/>
                  <a:pt x="1524000" y="525962"/>
                </a:cubicBezTo>
                <a:lnTo>
                  <a:pt x="1611085" y="504191"/>
                </a:lnTo>
                <a:cubicBezTo>
                  <a:pt x="1614714" y="489677"/>
                  <a:pt x="1623827" y="475494"/>
                  <a:pt x="1621971" y="460648"/>
                </a:cubicBezTo>
                <a:cubicBezTo>
                  <a:pt x="1619161" y="438167"/>
                  <a:pt x="1589197" y="404192"/>
                  <a:pt x="1578428" y="384448"/>
                </a:cubicBezTo>
                <a:cubicBezTo>
                  <a:pt x="1562887" y="355956"/>
                  <a:pt x="1554358" y="323326"/>
                  <a:pt x="1534885" y="297362"/>
                </a:cubicBezTo>
                <a:cubicBezTo>
                  <a:pt x="1523999" y="282848"/>
                  <a:pt x="1512292" y="268915"/>
                  <a:pt x="1502228" y="253819"/>
                </a:cubicBezTo>
                <a:cubicBezTo>
                  <a:pt x="1472463" y="209172"/>
                  <a:pt x="1471781" y="194590"/>
                  <a:pt x="1436914" y="155848"/>
                </a:cubicBezTo>
                <a:cubicBezTo>
                  <a:pt x="1416317" y="132962"/>
                  <a:pt x="1393371" y="112305"/>
                  <a:pt x="1371600" y="90533"/>
                </a:cubicBezTo>
                <a:cubicBezTo>
                  <a:pt x="1360714" y="79647"/>
                  <a:pt x="1353548" y="62744"/>
                  <a:pt x="1338943" y="57876"/>
                </a:cubicBezTo>
                <a:lnTo>
                  <a:pt x="1306285" y="46991"/>
                </a:lnTo>
                <a:cubicBezTo>
                  <a:pt x="1295399" y="39734"/>
                  <a:pt x="1285330" y="31070"/>
                  <a:pt x="1273628" y="25219"/>
                </a:cubicBezTo>
                <a:cubicBezTo>
                  <a:pt x="1187097" y="-18047"/>
                  <a:pt x="1186927" y="5599"/>
                  <a:pt x="1055914" y="14333"/>
                </a:cubicBezTo>
                <a:cubicBezTo>
                  <a:pt x="1029012" y="41237"/>
                  <a:pt x="1034143" y="25842"/>
                  <a:pt x="1034143" y="5787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4A8F7-E166-E379-F0EF-34651C8AFF03}"/>
              </a:ext>
            </a:extLst>
          </p:cNvPr>
          <p:cNvSpPr txBox="1"/>
          <p:nvPr/>
        </p:nvSpPr>
        <p:spPr>
          <a:xfrm>
            <a:off x="4699016" y="4190979"/>
            <a:ext cx="466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</a:t>
            </a:r>
            <a:r>
              <a:rPr lang="zh-CN" altLang="en-US" dirty="0"/>
              <a:t>是</a:t>
            </a: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US" altLang="zh-CN" dirty="0"/>
              <a:t>/ for worker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85730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F19886-BA13-BFA1-1B50-03FC0862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5" y="75726"/>
            <a:ext cx="5175738" cy="3345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2973F-6BA9-4EDC-C476-3BE6BF5B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3499369"/>
            <a:ext cx="4996542" cy="322982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D3F2578-82E1-856B-108A-1F6545863C53}"/>
              </a:ext>
            </a:extLst>
          </p:cNvPr>
          <p:cNvSpPr/>
          <p:nvPr/>
        </p:nvSpPr>
        <p:spPr>
          <a:xfrm>
            <a:off x="1208314" y="838200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856058-7C43-4782-00A8-88B7DEA1F28D}"/>
              </a:ext>
            </a:extLst>
          </p:cNvPr>
          <p:cNvSpPr/>
          <p:nvPr/>
        </p:nvSpPr>
        <p:spPr>
          <a:xfrm>
            <a:off x="1208314" y="3818881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74411-99BB-659C-A5F9-E2584C9515CC}"/>
              </a:ext>
            </a:extLst>
          </p:cNvPr>
          <p:cNvSpPr txBox="1"/>
          <p:nvPr/>
        </p:nvSpPr>
        <p:spPr>
          <a:xfrm>
            <a:off x="5580759" y="1301234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Agent/Worker/Flow Description</a:t>
            </a:r>
            <a:r>
              <a:rPr lang="zh-CN" altLang="en-AU" dirty="0"/>
              <a:t>内容</a:t>
            </a:r>
            <a:r>
              <a:rPr lang="zh-CN" altLang="en-US" dirty="0"/>
              <a:t>应该保持换行和空行信息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32716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3DCC9-A23F-23B2-722C-B61E2951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73" y="211015"/>
            <a:ext cx="10066042" cy="650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05AAF-21D8-1A6B-801C-8A88BD011E9A}"/>
              </a:ext>
            </a:extLst>
          </p:cNvPr>
          <p:cNvSpPr txBox="1"/>
          <p:nvPr/>
        </p:nvSpPr>
        <p:spPr>
          <a:xfrm>
            <a:off x="8897814" y="1617785"/>
            <a:ext cx="176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Name this data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6752267-8428-3CDE-EEC6-CEFB1D064F65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8639908" y="1771674"/>
            <a:ext cx="257906" cy="2798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D585209-8450-017E-A175-6F91F9BE72A4}"/>
              </a:ext>
            </a:extLst>
          </p:cNvPr>
          <p:cNvSpPr/>
          <p:nvPr/>
        </p:nvSpPr>
        <p:spPr>
          <a:xfrm>
            <a:off x="8088923" y="2203938"/>
            <a:ext cx="586154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5409EAC-5478-BAD2-FDBA-CB43AD9F8697}"/>
              </a:ext>
            </a:extLst>
          </p:cNvPr>
          <p:cNvSpPr/>
          <p:nvPr/>
        </p:nvSpPr>
        <p:spPr>
          <a:xfrm>
            <a:off x="8182707" y="4935415"/>
            <a:ext cx="973016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5EF94-A493-A128-02B4-57F2A47D9210}"/>
              </a:ext>
            </a:extLst>
          </p:cNvPr>
          <p:cNvSpPr txBox="1"/>
          <p:nvPr/>
        </p:nvSpPr>
        <p:spPr>
          <a:xfrm>
            <a:off x="8669215" y="2218610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去掉Input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19E6F-F616-A35A-8678-77A57363091F}"/>
              </a:ext>
            </a:extLst>
          </p:cNvPr>
          <p:cNvSpPr txBox="1"/>
          <p:nvPr/>
        </p:nvSpPr>
        <p:spPr>
          <a:xfrm>
            <a:off x="8115570" y="3295647"/>
            <a:ext cx="258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Provided by the user at runtime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3F87F3-14E7-AC48-9EA0-408757CB6EA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H="1" flipV="1">
            <a:off x="8115569" y="3449535"/>
            <a:ext cx="67137" cy="1622369"/>
          </a:xfrm>
          <a:prstGeom prst="curvedConnector4">
            <a:avLst>
              <a:gd name="adj1" fmla="val -340498"/>
              <a:gd name="adj2" fmla="val 5474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FA7A71-35C4-3B22-4C2E-3155B4C06611}"/>
              </a:ext>
            </a:extLst>
          </p:cNvPr>
          <p:cNvSpPr txBox="1"/>
          <p:nvPr/>
        </p:nvSpPr>
        <p:spPr>
          <a:xfrm>
            <a:off x="5975524" y="4260720"/>
            <a:ext cx="21390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移到Guardrail下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改一下文字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Checkbox放到文字前方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8E529A-2397-1ABB-C4DC-F65A0589A5F6}"/>
              </a:ext>
            </a:extLst>
          </p:cNvPr>
          <p:cNvCxnSpPr/>
          <p:nvPr/>
        </p:nvCxnSpPr>
        <p:spPr>
          <a:xfrm>
            <a:off x="8182706" y="2340428"/>
            <a:ext cx="431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B26B52-90A2-B70B-7CE2-8F2747294EDD}"/>
              </a:ext>
            </a:extLst>
          </p:cNvPr>
          <p:cNvSpPr txBox="1"/>
          <p:nvPr/>
        </p:nvSpPr>
        <p:spPr>
          <a:xfrm>
            <a:off x="8654723" y="2884605"/>
            <a:ext cx="3677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不是</a:t>
            </a:r>
            <a:r>
              <a:rPr lang="en-US" altLang="zh-CN" sz="1000" dirty="0">
                <a:solidFill>
                  <a:srgbClr val="FF0000"/>
                </a:solidFill>
              </a:rPr>
              <a:t>free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altLang="zh-CN" sz="1000" dirty="0">
                <a:solidFill>
                  <a:srgbClr val="FF0000"/>
                </a:solidFill>
              </a:rPr>
              <a:t>text</a:t>
            </a:r>
            <a:r>
              <a:rPr lang="zh-CN" altLang="en-AU" sz="1000" dirty="0">
                <a:solidFill>
                  <a:srgbClr val="FF0000"/>
                </a:solidFill>
              </a:rPr>
              <a:t>，</a:t>
            </a:r>
            <a:r>
              <a:rPr lang="zh-CN" altLang="en-US" sz="1000" dirty="0">
                <a:solidFill>
                  <a:srgbClr val="FF0000"/>
                </a:solidFill>
              </a:rPr>
              <a:t>通过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添加</a:t>
            </a:r>
            <a:r>
              <a:rPr lang="en-US" altLang="zh-CN" sz="1000" dirty="0">
                <a:solidFill>
                  <a:srgbClr val="FF0000"/>
                </a:solidFill>
              </a:rPr>
              <a:t>workers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or context</a:t>
            </a:r>
            <a:r>
              <a:rPr lang="zh-CN" altLang="en-US" sz="1000" dirty="0">
                <a:solidFill>
                  <a:srgbClr val="FF0000"/>
                </a:solidFill>
              </a:rPr>
              <a:t>，不能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其他</a:t>
            </a:r>
            <a:r>
              <a:rPr lang="en-US" altLang="zh-CN" sz="1000" dirty="0">
                <a:solidFill>
                  <a:srgbClr val="FF0000"/>
                </a:solidFill>
              </a:rPr>
              <a:t>data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0D35CDD-6886-3114-5A57-823D3BEC905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8654723" y="3007715"/>
            <a:ext cx="114138" cy="249837"/>
          </a:xfrm>
          <a:prstGeom prst="curvedConnector4">
            <a:avLst>
              <a:gd name="adj1" fmla="val -200284"/>
              <a:gd name="adj2" fmla="val 746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B3E6FE-24CC-298F-EEE3-45439E619110}"/>
              </a:ext>
            </a:extLst>
          </p:cNvPr>
          <p:cNvSpPr/>
          <p:nvPr/>
        </p:nvSpPr>
        <p:spPr>
          <a:xfrm>
            <a:off x="10376034" y="3907857"/>
            <a:ext cx="885524" cy="45238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NON-PERSISTENT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5AB007-F7BE-6DE5-1D64-478F0D7DCE04}"/>
              </a:ext>
            </a:extLst>
          </p:cNvPr>
          <p:cNvSpPr txBox="1"/>
          <p:nvPr/>
        </p:nvSpPr>
        <p:spPr>
          <a:xfrm>
            <a:off x="11138034" y="3404183"/>
            <a:ext cx="1194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添加这个non</a:t>
            </a:r>
            <a:r>
              <a:rPr lang="en-AU" sz="1000" dirty="0">
                <a:solidFill>
                  <a:srgbClr val="FF0000"/>
                </a:solidFill>
              </a:rPr>
              <a:t>-persistent data</a:t>
            </a:r>
          </a:p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设为缺省选项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1DB312F-B5F3-7BBB-3901-57F565BE7458}"/>
              </a:ext>
            </a:extLst>
          </p:cNvPr>
          <p:cNvCxnSpPr>
            <a:cxnSpLocks/>
            <a:stCxn id="32" idx="1"/>
            <a:endCxn id="31" idx="0"/>
          </p:cNvCxnSpPr>
          <p:nvPr/>
        </p:nvCxnSpPr>
        <p:spPr>
          <a:xfrm rot="10800000" flipV="1">
            <a:off x="10818796" y="3681181"/>
            <a:ext cx="319238" cy="22667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430562-41A6-667F-E28E-9565CE7CACF7}"/>
              </a:ext>
            </a:extLst>
          </p:cNvPr>
          <p:cNvSpPr txBox="1"/>
          <p:nvPr/>
        </p:nvSpPr>
        <p:spPr>
          <a:xfrm>
            <a:off x="9422499" y="4918016"/>
            <a:ext cx="2372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Add a file or folder path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F9DD7FB-5978-0863-E68E-F219538EDAE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654081" y="4754883"/>
            <a:ext cx="954448" cy="16313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82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E0BED-FCA0-2800-533E-32BA849B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33993"/>
            <a:ext cx="9992562" cy="645931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56E66F7-21A3-AA11-1B39-90F350331B84}"/>
              </a:ext>
            </a:extLst>
          </p:cNvPr>
          <p:cNvSpPr/>
          <p:nvPr/>
        </p:nvSpPr>
        <p:spPr>
          <a:xfrm>
            <a:off x="10383252" y="4415589"/>
            <a:ext cx="312822" cy="421105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EB87B-7C25-D430-3E95-9EBF456CE18E}"/>
              </a:ext>
            </a:extLst>
          </p:cNvPr>
          <p:cNvSpPr txBox="1"/>
          <p:nvPr/>
        </p:nvSpPr>
        <p:spPr>
          <a:xfrm>
            <a:off x="7166650" y="1192667"/>
            <a:ext cx="212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点击上传文件button</a:t>
            </a:r>
            <a:endParaRPr lang="en-US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试了jpg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pdf都fail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7FF593-D160-9201-5E20-1BE859D4EEBB}"/>
              </a:ext>
            </a:extLst>
          </p:cNvPr>
          <p:cNvSpPr/>
          <p:nvPr/>
        </p:nvSpPr>
        <p:spPr>
          <a:xfrm>
            <a:off x="5152697" y="771562"/>
            <a:ext cx="1789524" cy="523220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9E17D-D8D0-E2EC-4600-82BC6299841C}"/>
              </a:ext>
            </a:extLst>
          </p:cNvPr>
          <p:cNvSpPr txBox="1"/>
          <p:nvPr/>
        </p:nvSpPr>
        <p:spPr>
          <a:xfrm>
            <a:off x="5021019" y="4682805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如果上传成功这里显示什么信息</a:t>
            </a:r>
            <a:r>
              <a:rPr lang="zh-CN" altLang="en-US" sz="1400" dirty="0">
                <a:solidFill>
                  <a:srgbClr val="FF0000"/>
                </a:solidFill>
              </a:rPr>
              <a:t>？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69A82B4-0E15-6FD3-84B6-44A1BA32D09E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6459875" y="4596063"/>
            <a:ext cx="1613314" cy="8674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8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1973E-6AB0-6B75-6234-BDC2B2A1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1" y="279241"/>
            <a:ext cx="5151873" cy="3330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A3D4B-E1F6-A212-D0D0-10DF4865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1" y="3768398"/>
            <a:ext cx="5356617" cy="346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D6F32-1979-6E49-0BB3-866C8396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9241"/>
            <a:ext cx="5710258" cy="369117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D344BF-9D1D-3ECB-2D19-9B899FFA1F14}"/>
              </a:ext>
            </a:extLst>
          </p:cNvPr>
          <p:cNvSpPr/>
          <p:nvPr/>
        </p:nvSpPr>
        <p:spPr>
          <a:xfrm>
            <a:off x="5243502" y="1636295"/>
            <a:ext cx="183049" cy="180473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534D79-2E32-2FF4-D690-82D4BEDDA6A1}"/>
              </a:ext>
            </a:extLst>
          </p:cNvPr>
          <p:cNvSpPr/>
          <p:nvPr/>
        </p:nvSpPr>
        <p:spPr>
          <a:xfrm>
            <a:off x="5164838" y="5139489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1B382A0-28F7-E401-7246-2C9752DB3734}"/>
              </a:ext>
            </a:extLst>
          </p:cNvPr>
          <p:cNvSpPr/>
          <p:nvPr/>
        </p:nvSpPr>
        <p:spPr>
          <a:xfrm>
            <a:off x="11347733" y="1779925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22F80-5F98-B99E-06F6-A67D34591137}"/>
              </a:ext>
            </a:extLst>
          </p:cNvPr>
          <p:cNvSpPr txBox="1"/>
          <p:nvPr/>
        </p:nvSpPr>
        <p:spPr>
          <a:xfrm>
            <a:off x="6590744" y="4658741"/>
            <a:ext cx="4537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File path, Database URL, Vector store </a:t>
            </a:r>
            <a:r>
              <a:rPr lang="en-AU" sz="1400" dirty="0" err="1">
                <a:solidFill>
                  <a:srgbClr val="FF0000"/>
                </a:solidFill>
              </a:rPr>
              <a:t>URL不需要魔法棒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989E416-1A99-C747-346B-43BA87538D5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426554" y="1779928"/>
            <a:ext cx="1164191" cy="303270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82C861B-71AA-E6EB-3C03-6FC30547FDA6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0800000" flipV="1">
            <a:off x="5687380" y="4812629"/>
            <a:ext cx="903364" cy="44744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293CB8E-1AB9-9CF6-2BA8-3352CD99F15D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V="1">
            <a:off x="11128525" y="1900509"/>
            <a:ext cx="741750" cy="2912121"/>
          </a:xfrm>
          <a:prstGeom prst="curvedConnector3">
            <a:avLst>
              <a:gd name="adj1" fmla="val 1309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10242E10-64B7-88BA-18F6-269FDCFFE421}"/>
              </a:ext>
            </a:extLst>
          </p:cNvPr>
          <p:cNvSpPr/>
          <p:nvPr/>
        </p:nvSpPr>
        <p:spPr>
          <a:xfrm>
            <a:off x="9994790" y="1765190"/>
            <a:ext cx="516834" cy="214685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9B236F0-1608-9458-D2B1-BDF2E3952C89}"/>
              </a:ext>
            </a:extLst>
          </p:cNvPr>
          <p:cNvSpPr/>
          <p:nvPr/>
        </p:nvSpPr>
        <p:spPr>
          <a:xfrm>
            <a:off x="10026799" y="2065271"/>
            <a:ext cx="516834" cy="151422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AC561-D022-B75B-17C6-EA633F2D9A43}"/>
              </a:ext>
            </a:extLst>
          </p:cNvPr>
          <p:cNvSpPr txBox="1"/>
          <p:nvPr/>
        </p:nvSpPr>
        <p:spPr>
          <a:xfrm>
            <a:off x="8008298" y="757602"/>
            <a:ext cx="20185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solidFill>
                  <a:srgbClr val="FF0000"/>
                </a:solidFill>
              </a:rPr>
              <a:t>提示信息不准确</a:t>
            </a:r>
            <a:r>
              <a:rPr lang="zh-CN" altLang="en-US" sz="1100" dirty="0">
                <a:solidFill>
                  <a:srgbClr val="FF0000"/>
                </a:solidFill>
              </a:rPr>
              <a:t>，应该</a:t>
            </a:r>
            <a:r>
              <a:rPr lang="zh-CN" altLang="en-AU" sz="1100" dirty="0">
                <a:solidFill>
                  <a:srgbClr val="FF0000"/>
                </a:solidFill>
              </a:rPr>
              <a:t>分别</a:t>
            </a:r>
            <a:r>
              <a:rPr lang="zh-CN" altLang="en-US" sz="1100" dirty="0">
                <a:solidFill>
                  <a:srgbClr val="FF0000"/>
                </a:solidFill>
              </a:rPr>
              <a:t>是</a:t>
            </a:r>
            <a:br>
              <a:rPr lang="en-AU" altLang="zh-CN" sz="1100" dirty="0">
                <a:solidFill>
                  <a:srgbClr val="FF0000"/>
                </a:solidFill>
              </a:rPr>
            </a:br>
            <a:r>
              <a:rPr lang="en-AU" altLang="zh-CN" sz="1100" dirty="0">
                <a:solidFill>
                  <a:srgbClr val="FF0000"/>
                </a:solidFill>
              </a:rPr>
              <a:t>Enter vector store URL</a:t>
            </a:r>
          </a:p>
          <a:p>
            <a:r>
              <a:rPr lang="en-AU" sz="1100" dirty="0">
                <a:solidFill>
                  <a:srgbClr val="FF0000"/>
                </a:solidFill>
              </a:rPr>
              <a:t>Enter vector store API key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35E12AA-0B64-13BE-8621-4EE610A38DA9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9567014" y="1484576"/>
            <a:ext cx="886677" cy="32894"/>
          </a:xfrm>
          <a:prstGeom prst="curvedConnector4">
            <a:avLst>
              <a:gd name="adj1" fmla="val 33078"/>
              <a:gd name="adj2" fmla="val 79496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63167D-BF32-AEBD-52E2-19DD4A5C31F2}"/>
              </a:ext>
            </a:extLst>
          </p:cNvPr>
          <p:cNvSpPr txBox="1"/>
          <p:nvPr/>
        </p:nvSpPr>
        <p:spPr>
          <a:xfrm>
            <a:off x="10722722" y="2064299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Api</a:t>
            </a:r>
            <a:r>
              <a:rPr lang="zh-CN" altLang="en-US" sz="1100" dirty="0">
                <a:solidFill>
                  <a:srgbClr val="FF0000"/>
                </a:solidFill>
              </a:rPr>
              <a:t>应该全大写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7ABCCC-0A07-66EF-FA62-340208494CC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285216" y="2014607"/>
            <a:ext cx="980283" cy="4969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1CFBFA-10C9-D240-4BDF-18E8C85446C4}"/>
              </a:ext>
            </a:extLst>
          </p:cNvPr>
          <p:cNvSpPr txBox="1"/>
          <p:nvPr/>
        </p:nvSpPr>
        <p:spPr>
          <a:xfrm>
            <a:off x="8142136" y="2771443"/>
            <a:ext cx="185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通过</a:t>
            </a:r>
            <a:r>
              <a:rPr lang="en-US" altLang="zh-CN" sz="1100" dirty="0">
                <a:solidFill>
                  <a:srgbClr val="FF0000"/>
                </a:solidFill>
              </a:rPr>
              <a:t>@</a:t>
            </a:r>
            <a:r>
              <a:rPr lang="zh-CN" altLang="en-US" sz="1100" dirty="0">
                <a:solidFill>
                  <a:srgbClr val="FF0000"/>
                </a:solidFill>
              </a:rPr>
              <a:t>选择一个</a:t>
            </a:r>
            <a:r>
              <a:rPr lang="en-US" altLang="zh-CN" sz="1100" dirty="0">
                <a:solidFill>
                  <a:srgbClr val="FF0000"/>
                </a:solidFill>
              </a:rPr>
              <a:t>available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models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in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system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settings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F5BD4B6-A83F-22C7-4E80-8CF04D76DD5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9376215" y="2017715"/>
            <a:ext cx="445534" cy="106192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0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7127</TotalTime>
  <Words>1098</Words>
  <Application>Microsoft Macintosh PowerPoint</Application>
  <PresentationFormat>Widescreen</PresentationFormat>
  <Paragraphs>131</Paragraphs>
  <Slides>27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45</cp:revision>
  <dcterms:created xsi:type="dcterms:W3CDTF">2025-04-02T22:39:00Z</dcterms:created>
  <dcterms:modified xsi:type="dcterms:W3CDTF">2025-04-15T03:01:27Z</dcterms:modified>
</cp:coreProperties>
</file>